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5.png"/><Relationship Id="rId7" Type="http://schemas.openxmlformats.org/officeDocument/2006/relationships/image" Target="../media/image2.jpg"/><Relationship Id="rId8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6275" y="0"/>
            <a:ext cx="882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Meet the Innovation-X Team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-45900" y="1198350"/>
            <a:ext cx="92358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-45900" y="3341050"/>
            <a:ext cx="9235800" cy="4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461750" y="539429"/>
            <a:ext cx="6220500" cy="10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6971" l="10530" r="10530" t="4089"/>
          <a:stretch/>
        </p:blipFill>
        <p:spPr>
          <a:xfrm>
            <a:off x="7833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11113" l="0" r="0" t="11113"/>
          <a:stretch/>
        </p:blipFill>
        <p:spPr>
          <a:xfrm>
            <a:off x="39018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" name="Google Shape;60;p13"/>
          <p:cNvSpPr txBox="1"/>
          <p:nvPr/>
        </p:nvSpPr>
        <p:spPr>
          <a:xfrm>
            <a:off x="347875" y="20388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Isabel Zavian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Senior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Economics &amp; Data Science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Management Lead</a:t>
            </a:r>
            <a:endParaRPr sz="1100"/>
          </a:p>
        </p:txBody>
      </p:sp>
      <p:sp>
        <p:nvSpPr>
          <p:cNvPr id="61" name="Google Shape;61;p13"/>
          <p:cNvSpPr txBox="1"/>
          <p:nvPr/>
        </p:nvSpPr>
        <p:spPr>
          <a:xfrm>
            <a:off x="3466375" y="20388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Noor-Ul-Ain Ali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Senior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Science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Technical Lead</a:t>
            </a:r>
            <a:endParaRPr sz="1100"/>
          </a:p>
        </p:txBody>
      </p:sp>
      <p:sp>
        <p:nvSpPr>
          <p:cNvPr id="62" name="Google Shape;62;p13"/>
          <p:cNvSpPr txBox="1"/>
          <p:nvPr/>
        </p:nvSpPr>
        <p:spPr>
          <a:xfrm>
            <a:off x="6584875" y="20388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Ronel Solomon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Junior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 Science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Technical Member</a:t>
            </a:r>
            <a:endParaRPr sz="1100"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5">
            <a:alphaModFix/>
          </a:blip>
          <a:srcRect b="40112" l="24581" r="50237" t="33308"/>
          <a:stretch/>
        </p:blipFill>
        <p:spPr>
          <a:xfrm>
            <a:off x="761175" y="2882050"/>
            <a:ext cx="1318200" cy="1318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3"/>
          <p:cNvSpPr txBox="1"/>
          <p:nvPr/>
        </p:nvSpPr>
        <p:spPr>
          <a:xfrm>
            <a:off x="347875" y="42050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Charline Shen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Junior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Computer Science &amp; Physics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Volunteer Intern</a:t>
            </a:r>
            <a:endParaRPr sz="1100"/>
          </a:p>
        </p:txBody>
      </p:sp>
      <p:sp>
        <p:nvSpPr>
          <p:cNvPr id="65" name="Google Shape;65;p13"/>
          <p:cNvSpPr txBox="1"/>
          <p:nvPr/>
        </p:nvSpPr>
        <p:spPr>
          <a:xfrm>
            <a:off x="3466375" y="42050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Andy Lam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Senior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Mechanical Engineering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Volunteer Intern</a:t>
            </a:r>
            <a:endParaRPr sz="1100"/>
          </a:p>
        </p:txBody>
      </p:sp>
      <p:sp>
        <p:nvSpPr>
          <p:cNvPr id="66" name="Google Shape;66;p13"/>
          <p:cNvSpPr txBox="1"/>
          <p:nvPr/>
        </p:nvSpPr>
        <p:spPr>
          <a:xfrm>
            <a:off x="6495175" y="4205050"/>
            <a:ext cx="236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Peter Li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Sophomore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Applied Math &amp; Computer Science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Volunteer Intern</a:t>
            </a:r>
            <a:endParaRPr sz="1100"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6">
            <a:alphaModFix/>
          </a:blip>
          <a:srcRect b="46601" l="30151" r="36012" t="28009"/>
          <a:stretch/>
        </p:blipFill>
        <p:spPr>
          <a:xfrm>
            <a:off x="7020325" y="2881750"/>
            <a:ext cx="1318200" cy="1318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7">
            <a:alphaModFix/>
          </a:blip>
          <a:srcRect b="13800" l="0" r="0" t="3908"/>
          <a:stretch/>
        </p:blipFill>
        <p:spPr>
          <a:xfrm>
            <a:off x="7020319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8">
            <a:alphaModFix/>
          </a:blip>
          <a:srcRect b="12985" l="1503" r="1503" t="12978"/>
          <a:stretch/>
        </p:blipFill>
        <p:spPr>
          <a:xfrm>
            <a:off x="3912900" y="2863300"/>
            <a:ext cx="1318200" cy="1355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